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31"/>
  </p:normalViewPr>
  <p:slideViewPr>
    <p:cSldViewPr snapToGrid="0" snapToObjects="1">
      <p:cViewPr>
        <p:scale>
          <a:sx n="97" d="100"/>
          <a:sy n="97" d="100"/>
        </p:scale>
        <p:origin x="2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17/12/16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39832"/>
              </p:ext>
            </p:extLst>
          </p:nvPr>
        </p:nvGraphicFramePr>
        <p:xfrm>
          <a:off x="3861781" y="7074005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s-ES_tradnl" sz="900">
                <a:effectLst/>
                <a:latin typeface="Arial" charset="0"/>
                <a:ea typeface="MS Mincho" charset="-128"/>
                <a:cs typeface="Times New Roman" charset="0"/>
              </a:rPr>
              <a:t>Ninguno, este programa abarca aspectos fundamentales y avanzados de la Dirección de Proyectos.</a:t>
            </a:r>
            <a:endParaRPr lang="es-ES_tradnl" sz="11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43985" y="3003954"/>
            <a:ext cx="1406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6599427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El ecosistema corporativo y el entorno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– Definición y planeación estratégica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El portafolio y la selección de proyectos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Introducción a la dirección de proyectos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06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Dirección de Proyectos, su marco de referencia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07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de inicio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08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de planeación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09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de ejecución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de seguimiento y control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11 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de cierre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12 – Primera ronda de simulación 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13 – Segunda ronda de simulación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14 – Tercera ronda de simulación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15 </a:t>
            </a:r>
            <a:r>
              <a:rPr lang="es-ES_tradnl" sz="900" b="1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Examen final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16 – Cierre del programa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88646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52626" y="8230774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effectLst/>
                <a:latin typeface="Arial" charset="0"/>
                <a:ea typeface="MS Mincho" charset="-128"/>
                <a:cs typeface="Times New Roman" charset="0"/>
              </a:rPr>
              <a:t>104 horas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Sesiones dos veces a la semana de 18:30 a 21:30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6605726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848628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35068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62259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88695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56" y="832782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C0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Nuestro programa 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DEEP</a:t>
            </a:r>
            <a:r>
              <a:rPr lang="es-ES" sz="1800" baseline="300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®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 </a:t>
            </a:r>
            <a:r>
              <a:rPr lang="es-ES" sz="1800" dirty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es una inmersión profunda y práctica a las herramientas y técnicas de dirección de proyectos. Aprende tomando decisiones y analizando los resultados de dichas decisiones en las variables críticas del proyecto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43" y="832782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43" y="834052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307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Explicar la interrelación entre estrategia, procesos y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Describir distintos enfoques alrededor de la definición y planeación de la estrategia corporativa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Aplicar los distintos enfoques para seleccionar proyectos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Definir los criterios y enfoques para crear el portafolio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Explicar los aspectos que están alrededor e influyen en la forma en que los proyectos se conducen en la organización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Utilizar distintas herramientas y técnicas según las características del proyecto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Colaborar en equipo ante las distintas situaciones que se presentan en un proyecto.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Explicar las relaciones entre todas las variables del proyecto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Analizar los resultados de las decisiones y aprender a partir del entendimiento de las interrelaciones de todos los elementos del proyecto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3896" y="6994447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Personas que quieran iniciar una carrera en el apasionante mundo de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Personas que quieran reforzar sus conocimientos de dirección de proyectos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>
              <a:spcAft>
                <a:spcPts val="0"/>
              </a:spcAft>
              <a:buFont typeface="Symbol" charset="2"/>
              <a:buChar char=""/>
              <a:tabLst>
                <a:tab pos="107950" algn="l"/>
              </a:tabLst>
            </a:pP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Directivos que tengan a su cargo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02352" y="7001143"/>
            <a:ext cx="2938855" cy="1186323"/>
          </a:xfrm>
          <a:prstGeom prst="roundRect">
            <a:avLst/>
          </a:prstGeom>
          <a:noFill/>
          <a:ln w="57150">
            <a:solidFill>
              <a:srgbClr val="AB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879482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06215"/>
              </p:ext>
            </p:extLst>
          </p:nvPr>
        </p:nvGraphicFramePr>
        <p:xfrm>
          <a:off x="940904" y="3786385"/>
          <a:ext cx="536713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3565"/>
                <a:gridCol w="268356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DEEP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 - 104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29,700.00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3,940.00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pagos de 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3,940.00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97672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244118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21409" y="609060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021409" y="651131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021409" y="6971265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021409" y="7456093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922618" y="6042990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922618" y="6478582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922618" y="6918561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922618" y="7425315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7950699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791992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793531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7922487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793787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62</TotalTime>
  <Words>324</Words>
  <Application>Microsoft Macintosh PowerPoint</Application>
  <PresentationFormat>Presentación en pantalla (4:3)</PresentationFormat>
  <Paragraphs>71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Arial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Jorge Valdés Garciatorres</cp:lastModifiedBy>
  <cp:revision>8</cp:revision>
  <dcterms:created xsi:type="dcterms:W3CDTF">2016-12-17T23:56:12Z</dcterms:created>
  <dcterms:modified xsi:type="dcterms:W3CDTF">2016-12-18T00:58:30Z</dcterms:modified>
</cp:coreProperties>
</file>